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4214" r:id="rId1"/>
    <p:sldMasterId id="2147484415" r:id="rId2"/>
    <p:sldMasterId id="2147484398" r:id="rId3"/>
  </p:sldMasterIdLst>
  <p:notesMasterIdLst>
    <p:notesMasterId r:id="rId23"/>
  </p:notesMasterIdLst>
  <p:handoutMasterIdLst>
    <p:handoutMasterId r:id="rId24"/>
  </p:handoutMasterIdLst>
  <p:sldIdLst>
    <p:sldId id="275" r:id="rId4"/>
    <p:sldId id="358" r:id="rId5"/>
    <p:sldId id="348" r:id="rId6"/>
    <p:sldId id="349" r:id="rId7"/>
    <p:sldId id="347" r:id="rId8"/>
    <p:sldId id="350" r:id="rId9"/>
    <p:sldId id="353" r:id="rId10"/>
    <p:sldId id="354" r:id="rId11"/>
    <p:sldId id="361" r:id="rId12"/>
    <p:sldId id="362" r:id="rId13"/>
    <p:sldId id="363" r:id="rId14"/>
    <p:sldId id="364" r:id="rId15"/>
    <p:sldId id="365" r:id="rId16"/>
    <p:sldId id="366" r:id="rId17"/>
    <p:sldId id="367" r:id="rId18"/>
    <p:sldId id="368" r:id="rId19"/>
    <p:sldId id="369" r:id="rId20"/>
    <p:sldId id="370" r:id="rId21"/>
    <p:sldId id="352" r:id="rId22"/>
  </p:sldIdLst>
  <p:sldSz cx="9144000" cy="5578475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Century Gothic" panose="020B0502020202020204" pitchFamily="34" charset="0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  <p:embeddedFont>
      <p:font typeface="Wingdings 3" pitchFamily="2" charset="2"/>
      <p:regular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C6A4A850-93BA-4CB7-A0B8-D7D305A0BE77}">
          <p14:sldIdLst>
            <p14:sldId id="275"/>
            <p14:sldId id="358"/>
            <p14:sldId id="348"/>
            <p14:sldId id="349"/>
            <p14:sldId id="347"/>
            <p14:sldId id="350"/>
            <p14:sldId id="353"/>
            <p14:sldId id="354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75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9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98"/>
    <p:restoredTop sz="96218" autoAdjust="0"/>
  </p:normalViewPr>
  <p:slideViewPr>
    <p:cSldViewPr snapToGrid="0">
      <p:cViewPr varScale="1">
        <p:scale>
          <a:sx n="158" d="100"/>
          <a:sy n="158" d="100"/>
        </p:scale>
        <p:origin x="656" y="200"/>
      </p:cViewPr>
      <p:guideLst>
        <p:guide orient="horz" pos="175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5" d="100"/>
          <a:sy n="75" d="100"/>
        </p:scale>
        <p:origin x="2840" y="5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8.xml"/><Relationship Id="rId34" Type="http://schemas.openxmlformats.org/officeDocument/2006/relationships/font" Target="fonts/font10.fntdata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5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DF9BAB8-567A-4AB4-ADB5-6E8DAA1004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74C92A-5048-4A54-816F-AC4B21D8777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AB8C3C-15CC-4971-8E41-86DE19F52F8B}" type="datetimeFigureOut">
              <a:rPr lang="en-US" smtClean="0"/>
              <a:t>5/1/22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FE28A-305B-4E40-BFD6-44E8B1D092A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6085D4-B53E-4F79-8C77-C4F3936DCCC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2CCD27-1909-43AF-AEC7-CB4C123F3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61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619125" y="685800"/>
            <a:ext cx="5619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894bfdfa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9125" y="685800"/>
            <a:ext cx="5619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894bfdfa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5684541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894bfdfa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9125" y="685800"/>
            <a:ext cx="5619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894bfdfa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2051674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894bfdfa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9125" y="685800"/>
            <a:ext cx="5619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894bfdfa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811285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894bfdfa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9125" y="685800"/>
            <a:ext cx="5619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894bfdfa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3106705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894bfdfa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9125" y="685800"/>
            <a:ext cx="5619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894bfdfa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23257217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894bfdfa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9125" y="685800"/>
            <a:ext cx="5619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894bfdfa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38989081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894bfdfa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9125" y="685800"/>
            <a:ext cx="5619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894bfdfa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18090183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894bfdfa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9125" y="685800"/>
            <a:ext cx="5619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894bfdfa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13524157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894bfdfa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9125" y="685800"/>
            <a:ext cx="5619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894bfdfa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100039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894bfdfa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9125" y="685800"/>
            <a:ext cx="5619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894bfdfa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3359858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894bfdfa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9125" y="685800"/>
            <a:ext cx="5619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894bfdfa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2653209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894bfdfa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9125" y="685800"/>
            <a:ext cx="5619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894bfdfa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2840618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894bfdfa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9125" y="685800"/>
            <a:ext cx="5619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894bfdfa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1398288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894bfdfa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9125" y="685800"/>
            <a:ext cx="5619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894bfdfa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1470821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894bfdfa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9125" y="685800"/>
            <a:ext cx="5619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894bfdfa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1964525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894bfdfa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9125" y="685800"/>
            <a:ext cx="5619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894bfdfa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3580214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894bfdfa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19125" y="685800"/>
            <a:ext cx="5619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894bfdfa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3820727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9" y="5"/>
            <a:ext cx="3045625" cy="2202291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925349"/>
            <a:ext cx="8222100" cy="9097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945592"/>
            <a:ext cx="8222100" cy="4695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5044531"/>
            <a:ext cx="548700" cy="4268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a" smtClean="0"/>
              <a:pPr/>
              <a:t>‹#›</a:t>
            </a:fld>
            <a:endParaRPr lang="fa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FF1BB5-0458-46A4-81CB-9BE72385A64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Mohammad hosein Moslemi -- Dr. Arash Amini</a:t>
            </a:r>
          </a:p>
        </p:txBody>
      </p:sp>
    </p:spTree>
    <p:extLst>
      <p:ext uri="{BB962C8B-B14F-4D97-AF65-F5344CB8AC3E}">
        <p14:creationId xmlns:p14="http://schemas.microsoft.com/office/powerpoint/2010/main" val="633349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9A50A-7BBB-4CE2-8EA7-3491D00D5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390650"/>
            <a:ext cx="7886700" cy="232092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0BF5E-7801-4980-88C1-83C5E809E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733800"/>
            <a:ext cx="7886700" cy="12192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CBF604-C46D-475A-835A-237D6F074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6B5AB-14BD-41C4-94C2-B953DDAFAED2}" type="datetimeFigureOut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9F288-0A1E-43FA-8EEE-197B9099F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5AA29-66C4-4C4D-84DE-599E0917B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A1912-2B16-4B67-8D06-2CBBE3BB6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296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5C19B-A7C2-484C-ACA4-1526177BB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68357-C18B-4C6A-B3EF-3594E187CA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484313"/>
            <a:ext cx="3867150" cy="3540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AC7C1C-1335-4C56-AB3E-21697B37E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484313"/>
            <a:ext cx="3867150" cy="3540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3DFF69-6297-4B34-8803-9F48951EF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6B5AB-14BD-41C4-94C2-B953DDAFAED2}" type="datetimeFigureOut">
              <a:rPr lang="en-US" smtClean="0"/>
              <a:t>5/1/22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B305C9-826D-43A3-B92B-B327832D4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6007B8-F265-4889-8EF1-1A855531C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A1912-2B16-4B67-8D06-2CBBE3BB6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7495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4D0E-607C-49A2-810C-8066B0B74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96863"/>
            <a:ext cx="7886700" cy="10779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B909F3-38E5-4E35-90C6-C15EE4911E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366838"/>
            <a:ext cx="3868737" cy="6715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6654EA-504F-4B20-8860-B027C49572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038350"/>
            <a:ext cx="3868737" cy="299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74614A-9863-4CC4-B4E8-96681B93F2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366838"/>
            <a:ext cx="3887788" cy="6715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53EF7A-71EE-4212-91F4-69280E9617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38350"/>
            <a:ext cx="3887788" cy="299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7C484D-5A45-404B-9A82-D39651A47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6B5AB-14BD-41C4-94C2-B953DDAFAED2}" type="datetimeFigureOut">
              <a:rPr lang="en-US" smtClean="0"/>
              <a:t>5/1/22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B4A648-AE04-448B-BA19-9E95A3CC2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C440D8-5732-43E2-95D5-3616FFBF3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A1912-2B16-4B67-8D06-2CBBE3BB6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8534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905E-1915-4BC1-B8C8-ECBAF58B7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397F89-F8B1-4ACF-9318-1B6FB74E5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6B5AB-14BD-41C4-94C2-B953DDAFAED2}" type="datetimeFigureOut">
              <a:rPr lang="en-US" smtClean="0"/>
              <a:t>5/1/22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F969AD-0035-4C16-BA4E-D746D355D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639734-AE66-4F3E-A1D4-EC46AA44A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A1912-2B16-4B67-8D06-2CBBE3BB6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737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42EBF3-CFD3-4CAD-94DC-8196C10ED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6B5AB-14BD-41C4-94C2-B953DDAFAED2}" type="datetimeFigureOut">
              <a:rPr lang="en-US" smtClean="0"/>
              <a:t>5/1/22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6A5A9C-9276-479A-83F9-B0DD60D55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128AB8-6ECF-4D95-8535-9BDEE0702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A1912-2B16-4B67-8D06-2CBBE3BB6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49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3514D-84CC-4E48-B67E-48FE87216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71475"/>
            <a:ext cx="2949575" cy="13017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FFD6C-0748-4855-9A5A-529623D59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803275"/>
            <a:ext cx="4629150" cy="39639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524E30-F5CC-4364-A28F-0CA8C0881C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673225"/>
            <a:ext cx="2949575" cy="31003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4EB970-FE5B-4A3C-BDDD-1478FFDB5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6B5AB-14BD-41C4-94C2-B953DDAFAED2}" type="datetimeFigureOut">
              <a:rPr lang="en-US" smtClean="0"/>
              <a:t>5/1/22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97F60E-BAF6-4DC5-A5D6-545BB6D7A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A74B65-16D4-4501-BEFE-FFB93BC58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A1912-2B16-4B67-8D06-2CBBE3BB6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835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8493E-8B7C-465B-93F8-CC85115B5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71475"/>
            <a:ext cx="2949575" cy="13017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008770-EFFD-400B-A5D6-8F15E8146E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803275"/>
            <a:ext cx="4629150" cy="39639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2F4F1A-B66F-4B99-925B-EA0F68F8BB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673225"/>
            <a:ext cx="2949575" cy="31003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2439DC-A95B-4CBF-9354-9EE331381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6B5AB-14BD-41C4-94C2-B953DDAFAED2}" type="datetimeFigureOut">
              <a:rPr lang="en-US" smtClean="0"/>
              <a:t>5/1/22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C0B372-2AC8-46FE-AC96-854FA7B9F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AF83E5-FF86-4BAB-8B9F-9DD479924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A1912-2B16-4B67-8D06-2CBBE3BB6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7390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37437-B8E2-4D83-963C-373CFB361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019BD-8969-46F9-86A0-8DC950A628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7B700-8FC2-4407-9F7B-1673DC61E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6B5AB-14BD-41C4-94C2-B953DDAFAED2}" type="datetimeFigureOut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F8299-0EB6-42DA-9583-CDCD791F0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D9189-4BDC-4EDF-A6C6-FB508286A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A1912-2B16-4B67-8D06-2CBBE3BB6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4150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68EB4D-C491-437F-ADEF-6124D087D3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96863"/>
            <a:ext cx="1971675" cy="47275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CA013A-EDDD-4479-9FED-F6DAE99C76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96863"/>
            <a:ext cx="5762625" cy="47275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2D57A-58D0-4055-AA9C-13A27157F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6B5AB-14BD-41C4-94C2-B953DDAFAED2}" type="datetimeFigureOut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76A66-3FB1-424D-8F18-714AFECC9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B7766E-EDFE-412F-BEDE-B21396081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A1912-2B16-4B67-8D06-2CBBE3BB6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144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1910" y="2045441"/>
            <a:ext cx="6686549" cy="1840605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1910" y="3886044"/>
            <a:ext cx="6686549" cy="916148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24A13804-D99F-446D-94C4-0315C115D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5/1/22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B5D691D-138D-48A9-8462-A287758C7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Mohammad hosein Moslemi -- Dr. Arash Amini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B377458-30DF-4962-BF0C-7479CB279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fa" smtClean="0"/>
              <a:pPr/>
              <a:t>‹#›</a:t>
            </a:fld>
            <a:endParaRPr lang="fa"/>
          </a:p>
        </p:txBody>
      </p:sp>
    </p:spTree>
    <p:extLst>
      <p:ext uri="{BB962C8B-B14F-4D97-AF65-F5344CB8AC3E}">
        <p14:creationId xmlns:p14="http://schemas.microsoft.com/office/powerpoint/2010/main" val="1974940494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/>
          <p:nvPr/>
        </p:nvSpPr>
        <p:spPr>
          <a:xfrm>
            <a:off x="0" y="5305267"/>
            <a:ext cx="9144000" cy="27331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566592" y="5185265"/>
            <a:ext cx="548700" cy="4268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a" smtClean="0"/>
              <a:pPr/>
              <a:t>‹#›</a:t>
            </a:fld>
            <a:endParaRPr lang="f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C41208-56C7-4E34-8FD5-3819C547470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-503422" y="5292990"/>
            <a:ext cx="5013906" cy="2978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Mohammad hosein Moslemi -- Dr. Arash Amini</a:t>
            </a: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4F9A90D-DDD2-40F0-873E-6CCB6F5DCCF5}"/>
              </a:ext>
            </a:extLst>
          </p:cNvPr>
          <p:cNvSpPr txBox="1">
            <a:spLocks/>
          </p:cNvSpPr>
          <p:nvPr userDrawn="1"/>
        </p:nvSpPr>
        <p:spPr>
          <a:xfrm>
            <a:off x="4129951" y="5292990"/>
            <a:ext cx="5013906" cy="2978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cs typeface="+mj-cs"/>
              </a:rPr>
              <a:t>Texture Classification using GSP for ILD patients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380260-4A3B-4509-8105-8DE0FEBB5977}"/>
              </a:ext>
            </a:extLst>
          </p:cNvPr>
          <p:cNvSpPr/>
          <p:nvPr userDrawn="1"/>
        </p:nvSpPr>
        <p:spPr>
          <a:xfrm>
            <a:off x="-1915" y="-28688"/>
            <a:ext cx="9144000" cy="82296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3637300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694" y="507667"/>
            <a:ext cx="6683765" cy="10419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1909" y="1735525"/>
            <a:ext cx="6686550" cy="30728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5/1/22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Mohammad hosein Moslemi -- Dr. Arash Amini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81091"/>
            <a:ext cx="1191395" cy="412649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fa" smtClean="0"/>
              <a:pPr/>
              <a:t>‹#›</a:t>
            </a:fld>
            <a:endParaRPr lang="fa"/>
          </a:p>
        </p:txBody>
      </p:sp>
    </p:spTree>
    <p:extLst>
      <p:ext uri="{BB962C8B-B14F-4D97-AF65-F5344CB8AC3E}">
        <p14:creationId xmlns:p14="http://schemas.microsoft.com/office/powerpoint/2010/main" val="262188401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674641"/>
            <a:ext cx="6686549" cy="1194760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2871498"/>
            <a:ext cx="6686549" cy="699872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5/1/22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Mohammad hosein Moslemi -- Dr. Arash Amini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585210"/>
            <a:ext cx="1191395" cy="412649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638867"/>
            <a:ext cx="584825" cy="297002"/>
          </a:xfrm>
        </p:spPr>
        <p:txBody>
          <a:bodyPr/>
          <a:lstStyle/>
          <a:p>
            <a:fld id="{00000000-1234-1234-1234-123412341234}" type="slidenum">
              <a:rPr lang="fa" smtClean="0"/>
              <a:pPr/>
              <a:t>‹#›</a:t>
            </a:fld>
            <a:endParaRPr lang="fa"/>
          </a:p>
        </p:txBody>
      </p:sp>
    </p:spTree>
    <p:extLst>
      <p:ext uri="{BB962C8B-B14F-4D97-AF65-F5344CB8AC3E}">
        <p14:creationId xmlns:p14="http://schemas.microsoft.com/office/powerpoint/2010/main" val="2259011885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1909" y="1735525"/>
            <a:ext cx="3235398" cy="307281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93060" y="1729524"/>
            <a:ext cx="3235398" cy="307281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5/1/22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Mohammad hosein Moslemi -- Dr. Arash Amini</a:t>
            </a: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3141" y="581091"/>
            <a:ext cx="1191395" cy="412649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640803"/>
            <a:ext cx="584825" cy="297002"/>
          </a:xfrm>
        </p:spPr>
        <p:txBody>
          <a:bodyPr/>
          <a:lstStyle/>
          <a:p>
            <a:fld id="{00000000-1234-1234-1234-123412341234}" type="slidenum">
              <a:rPr lang="fa" smtClean="0"/>
              <a:pPr/>
              <a:t>‹#›</a:t>
            </a:fld>
            <a:endParaRPr lang="fa"/>
          </a:p>
        </p:txBody>
      </p:sp>
    </p:spTree>
    <p:extLst>
      <p:ext uri="{BB962C8B-B14F-4D97-AF65-F5344CB8AC3E}">
        <p14:creationId xmlns:p14="http://schemas.microsoft.com/office/powerpoint/2010/main" val="1764493199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4530" y="1604648"/>
            <a:ext cx="2994549" cy="468746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1909" y="2073395"/>
            <a:ext cx="3257170" cy="272827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29972" y="1602022"/>
            <a:ext cx="2999251" cy="468746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75218" y="2070769"/>
            <a:ext cx="3254006" cy="272827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5/1/22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Mohammad hosein Moslemi -- Dr. Arash Amini</a:t>
            </a: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3141" y="581091"/>
            <a:ext cx="1191395" cy="412649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640803"/>
            <a:ext cx="584825" cy="297002"/>
          </a:xfrm>
        </p:spPr>
        <p:txBody>
          <a:bodyPr/>
          <a:lstStyle/>
          <a:p>
            <a:fld id="{00000000-1234-1234-1234-123412341234}" type="slidenum">
              <a:rPr lang="fa" smtClean="0"/>
              <a:pPr/>
              <a:t>‹#›</a:t>
            </a:fld>
            <a:endParaRPr lang="fa"/>
          </a:p>
        </p:txBody>
      </p:sp>
    </p:spTree>
    <p:extLst>
      <p:ext uri="{BB962C8B-B14F-4D97-AF65-F5344CB8AC3E}">
        <p14:creationId xmlns:p14="http://schemas.microsoft.com/office/powerpoint/2010/main" val="967559063"/>
      </p:ext>
    </p:extLst>
  </p:cSld>
  <p:clrMapOvr>
    <a:masterClrMapping/>
  </p:clrMapOvr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5/1/22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Mohammad hosein Moslemi -- Dr. Arash Amini</a:t>
            </a:r>
          </a:p>
        </p:txBody>
      </p:sp>
      <p:sp>
        <p:nvSpPr>
          <p:cNvPr id="7" name="Freeform 11"/>
          <p:cNvSpPr/>
          <p:nvPr/>
        </p:nvSpPr>
        <p:spPr bwMode="auto">
          <a:xfrm flipV="1">
            <a:off x="-3141" y="581091"/>
            <a:ext cx="1191395" cy="412649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fa" smtClean="0"/>
              <a:pPr/>
              <a:t>‹#›</a:t>
            </a:fld>
            <a:endParaRPr lang="fa"/>
          </a:p>
        </p:txBody>
      </p:sp>
    </p:spTree>
    <p:extLst>
      <p:ext uri="{BB962C8B-B14F-4D97-AF65-F5344CB8AC3E}">
        <p14:creationId xmlns:p14="http://schemas.microsoft.com/office/powerpoint/2010/main" val="1260453654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5/1/22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3141" y="581091"/>
            <a:ext cx="1191395" cy="412649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fa" smtClean="0"/>
              <a:pPr/>
              <a:t>‹#›</a:t>
            </a:fld>
            <a:endParaRPr lang="fa"/>
          </a:p>
        </p:txBody>
      </p:sp>
    </p:spTree>
    <p:extLst>
      <p:ext uri="{BB962C8B-B14F-4D97-AF65-F5344CB8AC3E}">
        <p14:creationId xmlns:p14="http://schemas.microsoft.com/office/powerpoint/2010/main" val="42180082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62860"/>
            <a:ext cx="2628899" cy="794157"/>
          </a:xfrm>
        </p:spPr>
        <p:txBody>
          <a:bodyPr anchor="b"/>
          <a:lstStyle>
            <a:lvl1pPr algn="l">
              <a:defRPr sz="15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259" y="362860"/>
            <a:ext cx="3886200" cy="4404671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1300353"/>
            <a:ext cx="2628899" cy="3467176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5/1/22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Mohammad hosein Moslemi -- Dr. Arash Amini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581091"/>
            <a:ext cx="1191395" cy="412649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fa" smtClean="0"/>
              <a:pPr/>
              <a:t>‹#›</a:t>
            </a:fld>
            <a:endParaRPr lang="fa"/>
          </a:p>
        </p:txBody>
      </p:sp>
    </p:spTree>
    <p:extLst>
      <p:ext uri="{BB962C8B-B14F-4D97-AF65-F5344CB8AC3E}">
        <p14:creationId xmlns:p14="http://schemas.microsoft.com/office/powerpoint/2010/main" val="2886271063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3904933"/>
            <a:ext cx="6686550" cy="460999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1909" y="516497"/>
            <a:ext cx="6686550" cy="313573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4365932"/>
            <a:ext cx="6686550" cy="40159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5/1/22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995325"/>
            <a:ext cx="1191395" cy="412649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4053373"/>
            <a:ext cx="584825" cy="297002"/>
          </a:xfrm>
        </p:spPr>
        <p:txBody>
          <a:bodyPr/>
          <a:lstStyle/>
          <a:p>
            <a:fld id="{00000000-1234-1234-1234-123412341234}" type="slidenum">
              <a:rPr lang="fa" smtClean="0"/>
              <a:pPr/>
              <a:t>‹#›</a:t>
            </a:fld>
            <a:endParaRPr lang="fa"/>
          </a:p>
        </p:txBody>
      </p:sp>
    </p:spTree>
    <p:extLst>
      <p:ext uri="{BB962C8B-B14F-4D97-AF65-F5344CB8AC3E}">
        <p14:creationId xmlns:p14="http://schemas.microsoft.com/office/powerpoint/2010/main" val="2728990879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495865"/>
            <a:ext cx="6686549" cy="2535481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541694"/>
            <a:ext cx="6686549" cy="1265580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Mohammad hosein Moslemi -- Dr. Arash Amini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2585210"/>
            <a:ext cx="1191395" cy="412649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638867"/>
            <a:ext cx="584825" cy="297002"/>
          </a:xfrm>
        </p:spPr>
        <p:txBody>
          <a:bodyPr/>
          <a:lstStyle/>
          <a:p>
            <a:fld id="{00000000-1234-1234-1234-123412341234}" type="slidenum">
              <a:rPr lang="fa" smtClean="0"/>
              <a:pPr/>
              <a:t>‹#›</a:t>
            </a:fld>
            <a:endParaRPr lang="fa"/>
          </a:p>
        </p:txBody>
      </p:sp>
    </p:spTree>
    <p:extLst>
      <p:ext uri="{BB962C8B-B14F-4D97-AF65-F5344CB8AC3E}">
        <p14:creationId xmlns:p14="http://schemas.microsoft.com/office/powerpoint/2010/main" val="2053752094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462" y="495865"/>
            <a:ext cx="6295445" cy="2355356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56259" y="2851221"/>
            <a:ext cx="5652416" cy="309915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10" y="3541694"/>
            <a:ext cx="6686549" cy="1265580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Mohammad hosein Moslemi -- Dr. Arash Amini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2585210"/>
            <a:ext cx="1191395" cy="412649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98860" y="2638867"/>
            <a:ext cx="584825" cy="297002"/>
          </a:xfrm>
        </p:spPr>
        <p:txBody>
          <a:bodyPr/>
          <a:lstStyle/>
          <a:p>
            <a:fld id="{00000000-1234-1234-1234-123412341234}" type="slidenum">
              <a:rPr lang="fa" smtClean="0"/>
              <a:pPr/>
              <a:t>‹#›</a:t>
            </a:fld>
            <a:endParaRPr lang="fa"/>
          </a:p>
        </p:txBody>
      </p:sp>
      <p:sp>
        <p:nvSpPr>
          <p:cNvPr id="14" name="TextBox 13"/>
          <p:cNvSpPr txBox="1"/>
          <p:nvPr/>
        </p:nvSpPr>
        <p:spPr>
          <a:xfrm>
            <a:off x="1850739" y="527104"/>
            <a:ext cx="457200" cy="47567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36139" y="2363251"/>
            <a:ext cx="457200" cy="47567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00936209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44673"/>
            <a:ext cx="8520600" cy="6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333992"/>
            <a:ext cx="3999900" cy="36213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333992"/>
            <a:ext cx="3999900" cy="36213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5044531"/>
            <a:ext cx="548700" cy="4268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fa" smtClean="0"/>
              <a:pPr/>
              <a:t>‹#›</a:t>
            </a:fld>
            <a:endParaRPr lang="fa"/>
          </a:p>
        </p:txBody>
      </p:sp>
    </p:spTree>
    <p:extLst>
      <p:ext uri="{BB962C8B-B14F-4D97-AF65-F5344CB8AC3E}">
        <p14:creationId xmlns:p14="http://schemas.microsoft.com/office/powerpoint/2010/main" val="31307200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1983458"/>
            <a:ext cx="6686550" cy="2216460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4214848"/>
            <a:ext cx="6686550" cy="59349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37674-C1BA-4107-9B06-6D4CAC3A3DF5}" type="datetimeFigureOut">
              <a:rPr lang="en-US" smtClean="0"/>
              <a:t>5/1/22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Mohammad hosein Moslemi -- Dr. Arash Amini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995325"/>
            <a:ext cx="1191395" cy="412649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4053373"/>
            <a:ext cx="584825" cy="297002"/>
          </a:xfrm>
        </p:spPr>
        <p:txBody>
          <a:bodyPr/>
          <a:lstStyle/>
          <a:p>
            <a:fld id="{00000000-1234-1234-1234-123412341234}" type="slidenum">
              <a:rPr lang="fa" smtClean="0"/>
              <a:pPr/>
              <a:t>‹#›</a:t>
            </a:fld>
            <a:endParaRPr lang="fa"/>
          </a:p>
        </p:txBody>
      </p:sp>
    </p:spTree>
    <p:extLst>
      <p:ext uri="{BB962C8B-B14F-4D97-AF65-F5344CB8AC3E}">
        <p14:creationId xmlns:p14="http://schemas.microsoft.com/office/powerpoint/2010/main" val="2251963672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137462" y="495865"/>
            <a:ext cx="6295445" cy="2355356"/>
          </a:xfrm>
        </p:spPr>
        <p:txBody>
          <a:bodyPr anchor="ctr">
            <a:normAutofit/>
          </a:bodyPr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533034"/>
            <a:ext cx="6686550" cy="681814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4214848"/>
            <a:ext cx="6686550" cy="59349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Mohammad hosein Moslemi -- Dr. Arash Amini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3141" y="3995325"/>
            <a:ext cx="1191395" cy="412649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4053373"/>
            <a:ext cx="584825" cy="297002"/>
          </a:xfrm>
        </p:spPr>
        <p:txBody>
          <a:bodyPr/>
          <a:lstStyle/>
          <a:p>
            <a:fld id="{00000000-1234-1234-1234-123412341234}" type="slidenum">
              <a:rPr lang="fa" smtClean="0"/>
              <a:pPr/>
              <a:t>‹#›</a:t>
            </a:fld>
            <a:endParaRPr lang="fa"/>
          </a:p>
        </p:txBody>
      </p:sp>
      <p:sp>
        <p:nvSpPr>
          <p:cNvPr id="17" name="TextBox 16"/>
          <p:cNvSpPr txBox="1"/>
          <p:nvPr/>
        </p:nvSpPr>
        <p:spPr>
          <a:xfrm>
            <a:off x="1850739" y="527104"/>
            <a:ext cx="457200" cy="47567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36139" y="2363251"/>
            <a:ext cx="457200" cy="47567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82944975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910" y="510349"/>
            <a:ext cx="6686549" cy="2342683"/>
          </a:xfrm>
        </p:spPr>
        <p:txBody>
          <a:bodyPr anchor="ctr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1909" y="3533034"/>
            <a:ext cx="6686550" cy="681814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910" y="4214848"/>
            <a:ext cx="6686550" cy="59349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Mohammad hosein Moslemi -- Dr. Arash Amini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3141" y="3995325"/>
            <a:ext cx="1191395" cy="412649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98860" y="4053373"/>
            <a:ext cx="584825" cy="297002"/>
          </a:xfrm>
        </p:spPr>
        <p:txBody>
          <a:bodyPr/>
          <a:lstStyle/>
          <a:p>
            <a:fld id="{00000000-1234-1234-1234-123412341234}" type="slidenum">
              <a:rPr lang="fa" smtClean="0"/>
              <a:pPr/>
              <a:t>‹#›</a:t>
            </a:fld>
            <a:endParaRPr lang="fa"/>
          </a:p>
        </p:txBody>
      </p:sp>
    </p:spTree>
    <p:extLst>
      <p:ext uri="{BB962C8B-B14F-4D97-AF65-F5344CB8AC3E}">
        <p14:creationId xmlns:p14="http://schemas.microsoft.com/office/powerpoint/2010/main" val="4062094105"/>
      </p:ext>
    </p:extLst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5/1/22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Mohammad hosein Moslemi -- Dr. Arash Amini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81091"/>
            <a:ext cx="1191395" cy="412649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fa" smtClean="0"/>
              <a:pPr/>
              <a:t>‹#›</a:t>
            </a:fld>
            <a:endParaRPr lang="fa"/>
          </a:p>
        </p:txBody>
      </p:sp>
    </p:spTree>
    <p:extLst>
      <p:ext uri="{BB962C8B-B14F-4D97-AF65-F5344CB8AC3E}">
        <p14:creationId xmlns:p14="http://schemas.microsoft.com/office/powerpoint/2010/main" val="4075553158"/>
      </p:ext>
    </p:extLst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71109" y="510348"/>
            <a:ext cx="1655701" cy="4297994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1909" y="510348"/>
            <a:ext cx="4857750" cy="42979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5/1/22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Mohammad hosein Moslemi -- Dr. Arash Amini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3141" y="581091"/>
            <a:ext cx="1191395" cy="412649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fa" smtClean="0"/>
              <a:pPr/>
              <a:t>‹#›</a:t>
            </a:fld>
            <a:endParaRPr lang="fa"/>
          </a:p>
        </p:txBody>
      </p:sp>
    </p:spTree>
    <p:extLst>
      <p:ext uri="{BB962C8B-B14F-4D97-AF65-F5344CB8AC3E}">
        <p14:creationId xmlns:p14="http://schemas.microsoft.com/office/powerpoint/2010/main" val="145587770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44673"/>
            <a:ext cx="8520600" cy="6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5044531"/>
            <a:ext cx="548700" cy="4268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fa" smtClean="0"/>
              <a:pPr/>
              <a:t>‹#›</a:t>
            </a:fld>
            <a:endParaRPr lang="fa"/>
          </a:p>
        </p:txBody>
      </p:sp>
    </p:spTree>
    <p:extLst>
      <p:ext uri="{BB962C8B-B14F-4D97-AF65-F5344CB8AC3E}">
        <p14:creationId xmlns:p14="http://schemas.microsoft.com/office/powerpoint/2010/main" val="2452730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602586"/>
            <a:ext cx="2808000" cy="8196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589764"/>
            <a:ext cx="2808000" cy="33656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5044531"/>
            <a:ext cx="548700" cy="4268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fa" smtClean="0"/>
              <a:pPr/>
              <a:t>‹#›</a:t>
            </a:fld>
            <a:endParaRPr lang="fa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FEF160A-BFD4-43FD-A2CD-DBF4D6C77D6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Mohammad hosein Moslemi -- Dr. Arash Amini</a:t>
            </a:r>
          </a:p>
        </p:txBody>
      </p:sp>
    </p:spTree>
    <p:extLst>
      <p:ext uri="{BB962C8B-B14F-4D97-AF65-F5344CB8AC3E}">
        <p14:creationId xmlns:p14="http://schemas.microsoft.com/office/powerpoint/2010/main" val="207660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588346"/>
            <a:ext cx="5998800" cy="6494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5044531"/>
            <a:ext cx="548700" cy="4268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fa" smtClean="0"/>
              <a:pPr/>
              <a:t>‹#›</a:t>
            </a:fld>
            <a:endParaRPr lang="fa"/>
          </a:p>
        </p:txBody>
      </p:sp>
    </p:spTree>
    <p:extLst>
      <p:ext uri="{BB962C8B-B14F-4D97-AF65-F5344CB8AC3E}">
        <p14:creationId xmlns:p14="http://schemas.microsoft.com/office/powerpoint/2010/main" val="393845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9" y="5"/>
            <a:ext cx="3045625" cy="2202291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62272"/>
            <a:ext cx="8520600" cy="22024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654153"/>
            <a:ext cx="8520600" cy="13903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5044531"/>
            <a:ext cx="548700" cy="4268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fa" smtClean="0"/>
              <a:pPr/>
              <a:t>‹#›</a:t>
            </a:fld>
            <a:endParaRPr lang="fa"/>
          </a:p>
        </p:txBody>
      </p:sp>
    </p:spTree>
    <p:extLst>
      <p:ext uri="{BB962C8B-B14F-4D97-AF65-F5344CB8AC3E}">
        <p14:creationId xmlns:p14="http://schemas.microsoft.com/office/powerpoint/2010/main" val="931873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B9987-0C69-4EF6-AD27-C26D67ADEA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12813"/>
            <a:ext cx="6858000" cy="194151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53715A-0F35-425B-BFB6-194E82AB28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930525"/>
            <a:ext cx="6858000" cy="13462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6E843-688A-4AF3-867C-A7355FE80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6B5AB-14BD-41C4-94C2-B953DDAFAED2}" type="datetimeFigureOut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DAAE5-A50D-429A-B8AF-2BBE657A7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74A3E-A472-42FA-A963-09F7FBD3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A1912-2B16-4B67-8D06-2CBBE3BB6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49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41AE3-3165-458C-8A73-55DA39C83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29C8D-95DD-4EF0-93C6-E87DC82E1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D338FA-7E35-44E6-AD50-76C949502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6B5AB-14BD-41C4-94C2-B953DDAFAED2}" type="datetimeFigureOut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E7C8D-E9B9-4104-B5BD-718ADB3CD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AE3D6-270B-486E-8442-B7D044BE6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BA1912-2B16-4B67-8D06-2CBBE3BB6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655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4673"/>
            <a:ext cx="8520600" cy="6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333883"/>
            <a:ext cx="8520600" cy="3621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5044531"/>
            <a:ext cx="548700" cy="426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fa" smtClean="0"/>
              <a:pPr/>
              <a:t>‹#›</a:t>
            </a:fld>
            <a:endParaRPr lang="f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772E1A-9ABC-4DBF-AFE3-3D09ACF50A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170421"/>
            <a:ext cx="3086100" cy="2978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Mohammad hosein Moslemi -- Dr. Arash Amini</a:t>
            </a:r>
          </a:p>
        </p:txBody>
      </p:sp>
    </p:spTree>
    <p:extLst>
      <p:ext uri="{BB962C8B-B14F-4D97-AF65-F5344CB8AC3E}">
        <p14:creationId xmlns:p14="http://schemas.microsoft.com/office/powerpoint/2010/main" val="119111586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215" r:id="rId1"/>
    <p:sldLayoutId id="2147484217" r:id="rId2"/>
    <p:sldLayoutId id="2147484218" r:id="rId3"/>
    <p:sldLayoutId id="2147484219" r:id="rId4"/>
    <p:sldLayoutId id="2147484220" r:id="rId5"/>
    <p:sldLayoutId id="2147484223" r:id="rId6"/>
    <p:sldLayoutId id="2147484224" r:id="rId7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0C950C-FE27-4D2C-A8C3-EAEF4AE5A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6863"/>
            <a:ext cx="7886700" cy="1077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DF6D07-B55E-41DE-AD26-6C3EA6FE8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484313"/>
            <a:ext cx="7886700" cy="3540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04583-0E1C-430A-AFA9-4492D25DFA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170488"/>
            <a:ext cx="2057400" cy="2968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6B5AB-14BD-41C4-94C2-B953DDAFAED2}" type="datetimeFigureOut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AB2EE-B2A8-4B1C-8664-E4D61EF562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170488"/>
            <a:ext cx="3086100" cy="2968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6D807-DAC2-4307-8CB6-6AC846F3BB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170488"/>
            <a:ext cx="2057400" cy="2968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A1912-2B16-4B67-8D06-2CBBE3BB66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707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16" r:id="rId1"/>
    <p:sldLayoutId id="2147484417" r:id="rId2"/>
    <p:sldLayoutId id="2147484418" r:id="rId3"/>
    <p:sldLayoutId id="2147484419" r:id="rId4"/>
    <p:sldLayoutId id="2147484420" r:id="rId5"/>
    <p:sldLayoutId id="2147484421" r:id="rId6"/>
    <p:sldLayoutId id="2147484422" r:id="rId7"/>
    <p:sldLayoutId id="2147484423" r:id="rId8"/>
    <p:sldLayoutId id="2147484424" r:id="rId9"/>
    <p:sldLayoutId id="2147484425" r:id="rId10"/>
    <p:sldLayoutId id="214748442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185949"/>
            <a:ext cx="2138637" cy="5400032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0416" y="128"/>
            <a:ext cx="1767506" cy="557448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37160" cy="557847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4694" y="507667"/>
            <a:ext cx="6683765" cy="10419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1909" y="1735525"/>
            <a:ext cx="6686550" cy="3161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1210" y="4986656"/>
            <a:ext cx="859712" cy="3012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1910" y="4991026"/>
            <a:ext cx="5714999" cy="297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Mohammad hosein Moslemi -- Dr. Arash Amini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8860" y="640803"/>
            <a:ext cx="584825" cy="2970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00">
                <a:solidFill>
                  <a:srgbClr val="FEFFFF"/>
                </a:solidFill>
              </a:defRPr>
            </a:lvl1pPr>
          </a:lstStyle>
          <a:p>
            <a:fld id="{00000000-1234-1234-1234-123412341234}" type="slidenum">
              <a:rPr lang="fa" smtClean="0"/>
              <a:pPr/>
              <a:t>‹#›</a:t>
            </a:fld>
            <a:endParaRPr lang="fa"/>
          </a:p>
        </p:txBody>
      </p:sp>
    </p:spTree>
    <p:extLst>
      <p:ext uri="{BB962C8B-B14F-4D97-AF65-F5344CB8AC3E}">
        <p14:creationId xmlns:p14="http://schemas.microsoft.com/office/powerpoint/2010/main" val="3723364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9" r:id="rId1"/>
    <p:sldLayoutId id="2147484400" r:id="rId2"/>
    <p:sldLayoutId id="2147484401" r:id="rId3"/>
    <p:sldLayoutId id="2147484402" r:id="rId4"/>
    <p:sldLayoutId id="2147484403" r:id="rId5"/>
    <p:sldLayoutId id="2147484404" r:id="rId6"/>
    <p:sldLayoutId id="2147484405" r:id="rId7"/>
    <p:sldLayoutId id="2147484406" r:id="rId8"/>
    <p:sldLayoutId id="2147484407" r:id="rId9"/>
    <p:sldLayoutId id="2147484408" r:id="rId10"/>
    <p:sldLayoutId id="2147484409" r:id="rId11"/>
    <p:sldLayoutId id="2147484410" r:id="rId12"/>
    <p:sldLayoutId id="2147484411" r:id="rId13"/>
    <p:sldLayoutId id="2147484412" r:id="rId14"/>
    <p:sldLayoutId id="2147484413" r:id="rId15"/>
    <p:sldLayoutId id="2147484414" r:id="rId16"/>
  </p:sldLayoutIdLst>
  <p:hf hd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Font typeface="Wingdings 3" charset="2"/>
        <a:buChar char="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ECADC-6148-4329-B404-2B6256B494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039" y="456595"/>
            <a:ext cx="8673921" cy="1840605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rPr>
              <a:t>Image visibility Graphs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958EF5-6729-4B36-93AC-6F18721B11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8724" y="2875053"/>
            <a:ext cx="6686549" cy="1696947"/>
          </a:xfrm>
        </p:spPr>
        <p:txBody>
          <a:bodyPr>
            <a:noAutofit/>
          </a:bodyPr>
          <a:lstStyle/>
          <a:p>
            <a:pPr algn="ctr">
              <a:spcBef>
                <a:spcPts val="0"/>
              </a:spcBef>
              <a:buSzPct val="63175"/>
            </a:pP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Lato"/>
              </a:rPr>
              <a:t>By:</a:t>
            </a:r>
          </a:p>
          <a:p>
            <a:pPr algn="ctr">
              <a:spcBef>
                <a:spcPts val="0"/>
              </a:spcBef>
              <a:buSzPct val="42889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Lato"/>
              </a:rPr>
              <a:t>Mohamad-hosein Moslemi </a:t>
            </a:r>
          </a:p>
          <a:p>
            <a:pPr algn="ctr">
              <a:spcBef>
                <a:spcPts val="0"/>
              </a:spcBef>
              <a:buSzPct val="42889"/>
            </a:pPr>
            <a:endParaRPr lang="en-US" sz="1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Lato"/>
            </a:endParaRPr>
          </a:p>
          <a:p>
            <a:pPr algn="ctr">
              <a:lnSpc>
                <a:spcPct val="115000"/>
              </a:lnSpc>
              <a:spcBef>
                <a:spcPts val="0"/>
              </a:spcBef>
              <a:buSzPct val="54509"/>
            </a:pPr>
            <a:r>
              <a:rPr lang="en-US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Lato"/>
              </a:rPr>
              <a:t>Under the supervision of:</a:t>
            </a: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Lato"/>
            </a:endParaRPr>
          </a:p>
          <a:p>
            <a:pPr algn="ctr">
              <a:lnSpc>
                <a:spcPct val="115000"/>
              </a:lnSpc>
              <a:spcBef>
                <a:spcPts val="0"/>
              </a:spcBef>
              <a:buSzPct val="42889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Lato"/>
              </a:rPr>
              <a:t>Dr. Arash Amini</a:t>
            </a:r>
          </a:p>
          <a:p>
            <a:pPr algn="ctr">
              <a:spcBef>
                <a:spcPts val="0"/>
              </a:spcBef>
              <a:buSzPct val="42889"/>
            </a:pPr>
            <a:endParaRPr lang="en-US" sz="1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Lato"/>
            </a:endParaRPr>
          </a:p>
          <a:p>
            <a:pPr algn="ctr">
              <a:spcBef>
                <a:spcPts val="0"/>
              </a:spcBef>
              <a:buClr>
                <a:schemeClr val="dk1"/>
              </a:buClr>
              <a:buSzPct val="52528"/>
            </a:pPr>
            <a:r>
              <a:rPr lang="en-US" sz="1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Lato"/>
              </a:rPr>
              <a:t>1 May 2022</a:t>
            </a:r>
          </a:p>
          <a:p>
            <a:pPr>
              <a:spcBef>
                <a:spcPts val="0"/>
              </a:spcBef>
            </a:pPr>
            <a:endParaRPr lang="en-US" sz="1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8869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fld id="{00000000-1234-1234-1234-123412341234}" type="slidenum">
              <a:rPr lang="fa"/>
              <a:pPr/>
              <a:t>10</a:t>
            </a:fld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7CF5C9-E111-4C7A-ACC4-9C06B5F8E1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Mohammad hosein Moslemi -- Dr. Arash Amini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EA14B8B-FFA1-134C-81FD-CC4CBA5B42B1}"/>
              </a:ext>
            </a:extLst>
          </p:cNvPr>
          <p:cNvSpPr/>
          <p:nvPr/>
        </p:nvSpPr>
        <p:spPr>
          <a:xfrm>
            <a:off x="3065158" y="831231"/>
            <a:ext cx="2473842" cy="192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72;p14">
            <a:extLst>
              <a:ext uri="{FF2B5EF4-FFF2-40B4-BE49-F238E27FC236}">
                <a16:creationId xmlns:a16="http://schemas.microsoft.com/office/drawing/2014/main" id="{27232025-D3A6-9E6A-1A6E-C94397031B57}"/>
              </a:ext>
            </a:extLst>
          </p:cNvPr>
          <p:cNvSpPr txBox="1"/>
          <p:nvPr/>
        </p:nvSpPr>
        <p:spPr>
          <a:xfrm>
            <a:off x="2266288" y="66326"/>
            <a:ext cx="414443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6997" lvl="1" algn="ctr">
              <a:buSzPts val="1600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Open Sans"/>
              </a:rPr>
              <a:t>GG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D73D03-A3E7-5A0E-C8E1-A3319D05D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937" y="1401306"/>
            <a:ext cx="4146355" cy="31079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9431CD-DFDF-3BE6-6AC9-C3E4562E7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27" y="1314280"/>
            <a:ext cx="4378557" cy="328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63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fld id="{00000000-1234-1234-1234-123412341234}" type="slidenum">
              <a:rPr lang="fa"/>
              <a:pPr/>
              <a:t>11</a:t>
            </a:fld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7CF5C9-E111-4C7A-ACC4-9C06B5F8E1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Mohammad hosein Moslemi -- Dr. Arash Amini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EA14B8B-FFA1-134C-81FD-CC4CBA5B42B1}"/>
              </a:ext>
            </a:extLst>
          </p:cNvPr>
          <p:cNvSpPr/>
          <p:nvPr/>
        </p:nvSpPr>
        <p:spPr>
          <a:xfrm>
            <a:off x="3065158" y="831231"/>
            <a:ext cx="2473842" cy="192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72;p14">
            <a:extLst>
              <a:ext uri="{FF2B5EF4-FFF2-40B4-BE49-F238E27FC236}">
                <a16:creationId xmlns:a16="http://schemas.microsoft.com/office/drawing/2014/main" id="{27232025-D3A6-9E6A-1A6E-C94397031B57}"/>
              </a:ext>
            </a:extLst>
          </p:cNvPr>
          <p:cNvSpPr txBox="1"/>
          <p:nvPr/>
        </p:nvSpPr>
        <p:spPr>
          <a:xfrm>
            <a:off x="2266288" y="66326"/>
            <a:ext cx="414443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6997" lvl="1" algn="ctr">
              <a:buSzPts val="1600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Open Sans"/>
              </a:rPr>
              <a:t>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2CE4F0-ED57-B40B-C56F-017D4650F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507" y="1097674"/>
            <a:ext cx="4771868" cy="38000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CE152B-2920-6ED7-607E-501BB2DA4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" y="1203800"/>
            <a:ext cx="4638603" cy="369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fld id="{00000000-1234-1234-1234-123412341234}" type="slidenum">
              <a:rPr lang="fa"/>
              <a:pPr/>
              <a:t>12</a:t>
            </a:fld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7CF5C9-E111-4C7A-ACC4-9C06B5F8E1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Mohammad hosein Moslemi -- Dr. Arash Amini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EA14B8B-FFA1-134C-81FD-CC4CBA5B42B1}"/>
              </a:ext>
            </a:extLst>
          </p:cNvPr>
          <p:cNvSpPr/>
          <p:nvPr/>
        </p:nvSpPr>
        <p:spPr>
          <a:xfrm>
            <a:off x="3065158" y="831231"/>
            <a:ext cx="2473842" cy="192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72;p14">
            <a:extLst>
              <a:ext uri="{FF2B5EF4-FFF2-40B4-BE49-F238E27FC236}">
                <a16:creationId xmlns:a16="http://schemas.microsoft.com/office/drawing/2014/main" id="{27232025-D3A6-9E6A-1A6E-C94397031B57}"/>
              </a:ext>
            </a:extLst>
          </p:cNvPr>
          <p:cNvSpPr txBox="1"/>
          <p:nvPr/>
        </p:nvSpPr>
        <p:spPr>
          <a:xfrm>
            <a:off x="2266288" y="66326"/>
            <a:ext cx="414443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6997" lvl="1" algn="ctr">
              <a:buSzPts val="1600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Open Sans"/>
              </a:rPr>
              <a:t>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B3F931-C992-97CF-4DA4-5FA7895A0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507" y="1351239"/>
            <a:ext cx="4567370" cy="34235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890CB7-8367-E45E-E809-597FD7B7E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058" y="1323675"/>
            <a:ext cx="4567370" cy="342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807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fld id="{00000000-1234-1234-1234-123412341234}" type="slidenum">
              <a:rPr lang="fa"/>
              <a:pPr/>
              <a:t>13</a:t>
            </a:fld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7CF5C9-E111-4C7A-ACC4-9C06B5F8E1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Mohammad hosein Moslemi -- Dr. Arash Amini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EA14B8B-FFA1-134C-81FD-CC4CBA5B42B1}"/>
              </a:ext>
            </a:extLst>
          </p:cNvPr>
          <p:cNvSpPr/>
          <p:nvPr/>
        </p:nvSpPr>
        <p:spPr>
          <a:xfrm>
            <a:off x="3065158" y="831231"/>
            <a:ext cx="2473842" cy="192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72;p14">
            <a:extLst>
              <a:ext uri="{FF2B5EF4-FFF2-40B4-BE49-F238E27FC236}">
                <a16:creationId xmlns:a16="http://schemas.microsoft.com/office/drawing/2014/main" id="{27232025-D3A6-9E6A-1A6E-C94397031B57}"/>
              </a:ext>
            </a:extLst>
          </p:cNvPr>
          <p:cNvSpPr txBox="1"/>
          <p:nvPr/>
        </p:nvSpPr>
        <p:spPr>
          <a:xfrm>
            <a:off x="2266288" y="66326"/>
            <a:ext cx="414443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6997" lvl="1" algn="ctr">
              <a:buSzPts val="1600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Open Sans"/>
              </a:rPr>
              <a:t>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BDB31C-8C0A-4D86-D37D-CAA707531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849" y="1102866"/>
            <a:ext cx="4804151" cy="38257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B1DFE1-C4CF-E0AC-BD1B-70601960B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43750"/>
            <a:ext cx="4804151" cy="382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67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fld id="{00000000-1234-1234-1234-123412341234}" type="slidenum">
              <a:rPr lang="fa"/>
              <a:pPr/>
              <a:t>14</a:t>
            </a:fld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7CF5C9-E111-4C7A-ACC4-9C06B5F8E1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Mohammad hosein Moslemi -- Dr. Arash Amini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EA14B8B-FFA1-134C-81FD-CC4CBA5B42B1}"/>
              </a:ext>
            </a:extLst>
          </p:cNvPr>
          <p:cNvSpPr/>
          <p:nvPr/>
        </p:nvSpPr>
        <p:spPr>
          <a:xfrm>
            <a:off x="3065158" y="831231"/>
            <a:ext cx="2473842" cy="192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72;p14">
            <a:extLst>
              <a:ext uri="{FF2B5EF4-FFF2-40B4-BE49-F238E27FC236}">
                <a16:creationId xmlns:a16="http://schemas.microsoft.com/office/drawing/2014/main" id="{27232025-D3A6-9E6A-1A6E-C94397031B57}"/>
              </a:ext>
            </a:extLst>
          </p:cNvPr>
          <p:cNvSpPr txBox="1"/>
          <p:nvPr/>
        </p:nvSpPr>
        <p:spPr>
          <a:xfrm>
            <a:off x="2266288" y="66326"/>
            <a:ext cx="414443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6997" lvl="1" algn="ctr">
              <a:buSzPts val="1600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Open Sans"/>
              </a:rPr>
              <a:t>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5D0AFD-B3D5-0709-32BF-D3C21C4F4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1763"/>
            <a:ext cx="4588966" cy="3439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71813C-1017-14AF-F970-CD859FAEC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034" y="1234947"/>
            <a:ext cx="4588966" cy="343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49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fld id="{00000000-1234-1234-1234-123412341234}" type="slidenum">
              <a:rPr lang="fa"/>
              <a:pPr/>
              <a:t>15</a:t>
            </a:fld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7CF5C9-E111-4C7A-ACC4-9C06B5F8E1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Mohammad hosein Moslemi -- Dr. Arash Amini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EA14B8B-FFA1-134C-81FD-CC4CBA5B42B1}"/>
              </a:ext>
            </a:extLst>
          </p:cNvPr>
          <p:cNvSpPr/>
          <p:nvPr/>
        </p:nvSpPr>
        <p:spPr>
          <a:xfrm>
            <a:off x="3065158" y="831231"/>
            <a:ext cx="2473842" cy="192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72;p14">
            <a:extLst>
              <a:ext uri="{FF2B5EF4-FFF2-40B4-BE49-F238E27FC236}">
                <a16:creationId xmlns:a16="http://schemas.microsoft.com/office/drawing/2014/main" id="{27232025-D3A6-9E6A-1A6E-C94397031B57}"/>
              </a:ext>
            </a:extLst>
          </p:cNvPr>
          <p:cNvSpPr txBox="1"/>
          <p:nvPr/>
        </p:nvSpPr>
        <p:spPr>
          <a:xfrm>
            <a:off x="2266288" y="66326"/>
            <a:ext cx="414443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6997" lvl="1" algn="ctr">
              <a:buSzPts val="1600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Open Sans"/>
              </a:rPr>
              <a:t>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034706-F0B5-D07E-C0CE-3FFD57EB1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079" y="1163515"/>
            <a:ext cx="4796752" cy="3819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964222-597B-674D-208F-CF4B3C8CE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39" y="1204447"/>
            <a:ext cx="4627147" cy="3684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96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fld id="{00000000-1234-1234-1234-123412341234}" type="slidenum">
              <a:rPr lang="fa"/>
              <a:pPr/>
              <a:t>16</a:t>
            </a:fld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7CF5C9-E111-4C7A-ACC4-9C06B5F8E1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Mohammad hosein Moslemi -- Dr. Arash Amini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EA14B8B-FFA1-134C-81FD-CC4CBA5B42B1}"/>
              </a:ext>
            </a:extLst>
          </p:cNvPr>
          <p:cNvSpPr/>
          <p:nvPr/>
        </p:nvSpPr>
        <p:spPr>
          <a:xfrm>
            <a:off x="3065158" y="831231"/>
            <a:ext cx="2473842" cy="192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72;p14">
            <a:extLst>
              <a:ext uri="{FF2B5EF4-FFF2-40B4-BE49-F238E27FC236}">
                <a16:creationId xmlns:a16="http://schemas.microsoft.com/office/drawing/2014/main" id="{27232025-D3A6-9E6A-1A6E-C94397031B57}"/>
              </a:ext>
            </a:extLst>
          </p:cNvPr>
          <p:cNvSpPr txBox="1"/>
          <p:nvPr/>
        </p:nvSpPr>
        <p:spPr>
          <a:xfrm>
            <a:off x="2266288" y="66326"/>
            <a:ext cx="414443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6997" lvl="1" algn="ctr">
              <a:buSzPts val="1600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Open Sans"/>
              </a:rPr>
              <a:t>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BF3564-392C-9F42-3940-089F05184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944" y="1300311"/>
            <a:ext cx="4247275" cy="31836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8932C2-2D99-AF9A-5645-4C8C39103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57347"/>
            <a:ext cx="4628733" cy="346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34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fld id="{00000000-1234-1234-1234-123412341234}" type="slidenum">
              <a:rPr lang="fa"/>
              <a:pPr/>
              <a:t>17</a:t>
            </a:fld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7CF5C9-E111-4C7A-ACC4-9C06B5F8E1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Mohammad hosein Moslemi -- Dr. Arash Amini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EA14B8B-FFA1-134C-81FD-CC4CBA5B42B1}"/>
              </a:ext>
            </a:extLst>
          </p:cNvPr>
          <p:cNvSpPr/>
          <p:nvPr/>
        </p:nvSpPr>
        <p:spPr>
          <a:xfrm>
            <a:off x="3065158" y="831231"/>
            <a:ext cx="2473842" cy="192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72;p14">
            <a:extLst>
              <a:ext uri="{FF2B5EF4-FFF2-40B4-BE49-F238E27FC236}">
                <a16:creationId xmlns:a16="http://schemas.microsoft.com/office/drawing/2014/main" id="{27232025-D3A6-9E6A-1A6E-C94397031B57}"/>
              </a:ext>
            </a:extLst>
          </p:cNvPr>
          <p:cNvSpPr txBox="1"/>
          <p:nvPr/>
        </p:nvSpPr>
        <p:spPr>
          <a:xfrm>
            <a:off x="2266288" y="66326"/>
            <a:ext cx="414443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6997" lvl="1" algn="ctr">
              <a:buSzPts val="1600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Open Sans"/>
              </a:rPr>
              <a:t>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AB750-7A10-B6E7-152D-022551BFF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610" y="1179702"/>
            <a:ext cx="4601831" cy="37796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CA62FE-B4A7-BAC7-83B2-DDA388427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26" y="1103421"/>
            <a:ext cx="4598020" cy="377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387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fld id="{00000000-1234-1234-1234-123412341234}" type="slidenum">
              <a:rPr lang="fa"/>
              <a:pPr/>
              <a:t>18</a:t>
            </a:fld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7CF5C9-E111-4C7A-ACC4-9C06B5F8E1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Mohammad hosein Moslemi -- Dr. Arash Amini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EA14B8B-FFA1-134C-81FD-CC4CBA5B42B1}"/>
              </a:ext>
            </a:extLst>
          </p:cNvPr>
          <p:cNvSpPr/>
          <p:nvPr/>
        </p:nvSpPr>
        <p:spPr>
          <a:xfrm>
            <a:off x="3065158" y="831231"/>
            <a:ext cx="2473842" cy="192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72;p14">
            <a:extLst>
              <a:ext uri="{FF2B5EF4-FFF2-40B4-BE49-F238E27FC236}">
                <a16:creationId xmlns:a16="http://schemas.microsoft.com/office/drawing/2014/main" id="{27232025-D3A6-9E6A-1A6E-C94397031B57}"/>
              </a:ext>
            </a:extLst>
          </p:cNvPr>
          <p:cNvSpPr txBox="1"/>
          <p:nvPr/>
        </p:nvSpPr>
        <p:spPr>
          <a:xfrm>
            <a:off x="2266288" y="66326"/>
            <a:ext cx="414443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6997" lvl="1" algn="ctr">
              <a:buSzPts val="1600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Open Sans"/>
              </a:rPr>
              <a:t>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EF8D45-D6C5-A6B9-68FF-4210A47B2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79" y="1386495"/>
            <a:ext cx="4301105" cy="32239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7DC14D-317A-488C-4C69-D925E49F8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738" y="1372886"/>
            <a:ext cx="4399683" cy="329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310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BAE722-A75A-3A03-8548-D8C4809F22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643" y="1821044"/>
            <a:ext cx="8520600" cy="1361173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SzPts val="1600"/>
              <a:buNone/>
            </a:pP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Open Sans"/>
              </a:rPr>
              <a:t>Thank you!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B0CD2-ADBC-6A93-6FDF-02D8CFB373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fa" smtClean="0"/>
              <a:pPr/>
              <a:t>19</a:t>
            </a:fld>
            <a:endParaRPr lang="fa"/>
          </a:p>
        </p:txBody>
      </p:sp>
    </p:spTree>
    <p:extLst>
      <p:ext uri="{BB962C8B-B14F-4D97-AF65-F5344CB8AC3E}">
        <p14:creationId xmlns:p14="http://schemas.microsoft.com/office/powerpoint/2010/main" val="2570326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fld id="{00000000-1234-1234-1234-123412341234}" type="slidenum">
              <a:rPr lang="fa"/>
              <a:pPr/>
              <a:t>2</a:t>
            </a:fld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7CF5C9-E111-4C7A-ACC4-9C06B5F8E1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Mohammad hosein Moslemi -- Dr. Arash Amini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EA14B8B-FFA1-134C-81FD-CC4CBA5B42B1}"/>
              </a:ext>
            </a:extLst>
          </p:cNvPr>
          <p:cNvSpPr/>
          <p:nvPr/>
        </p:nvSpPr>
        <p:spPr>
          <a:xfrm>
            <a:off x="3065158" y="831231"/>
            <a:ext cx="2473842" cy="192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72;p14">
            <a:extLst>
              <a:ext uri="{FF2B5EF4-FFF2-40B4-BE49-F238E27FC236}">
                <a16:creationId xmlns:a16="http://schemas.microsoft.com/office/drawing/2014/main" id="{27232025-D3A6-9E6A-1A6E-C94397031B57}"/>
              </a:ext>
            </a:extLst>
          </p:cNvPr>
          <p:cNvSpPr txBox="1"/>
          <p:nvPr/>
        </p:nvSpPr>
        <p:spPr>
          <a:xfrm>
            <a:off x="2266288" y="66326"/>
            <a:ext cx="414443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6997" lvl="1" algn="ctr">
              <a:buSzPts val="1600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Open Sans"/>
              </a:rPr>
              <a:t>(Natural) Visibility Graphs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1A6344-9A77-7CCF-64FD-A88F7D35F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01" y="3096720"/>
            <a:ext cx="3885174" cy="6579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48E514-CA22-1AF7-B5AF-0C3A96FDE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06" y="2226305"/>
            <a:ext cx="3371802" cy="6720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FEC51E-056D-5773-E8DA-CC0B75464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7250" y="1155737"/>
            <a:ext cx="3920244" cy="319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15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fld id="{00000000-1234-1234-1234-123412341234}" type="slidenum">
              <a:rPr lang="fa"/>
              <a:pPr/>
              <a:t>3</a:t>
            </a:fld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7CF5C9-E111-4C7A-ACC4-9C06B5F8E1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Mohammad hosein Moslemi -- Dr. Arash Amini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EA14B8B-FFA1-134C-81FD-CC4CBA5B42B1}"/>
              </a:ext>
            </a:extLst>
          </p:cNvPr>
          <p:cNvSpPr/>
          <p:nvPr/>
        </p:nvSpPr>
        <p:spPr>
          <a:xfrm>
            <a:off x="3065158" y="831231"/>
            <a:ext cx="2473842" cy="192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72;p14">
            <a:extLst>
              <a:ext uri="{FF2B5EF4-FFF2-40B4-BE49-F238E27FC236}">
                <a16:creationId xmlns:a16="http://schemas.microsoft.com/office/drawing/2014/main" id="{98C1F8F8-384F-DAA5-2077-A193F0847DBE}"/>
              </a:ext>
            </a:extLst>
          </p:cNvPr>
          <p:cNvSpPr txBox="1"/>
          <p:nvPr/>
        </p:nvSpPr>
        <p:spPr>
          <a:xfrm>
            <a:off x="2266288" y="66326"/>
            <a:ext cx="414443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6997" lvl="1" algn="ctr">
              <a:buSzPts val="1600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Open Sans"/>
              </a:rPr>
              <a:t>Horizontal Visibility Graphs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347DB0-089E-F0E5-8A76-0646D64E4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564" y="831231"/>
            <a:ext cx="4560172" cy="37798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27AA19-8C12-C226-E6CB-C687255F4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577" y="2139709"/>
            <a:ext cx="3409784" cy="6778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8702D5-DF30-CB82-CABF-4B60CE4A38D3}"/>
              </a:ext>
            </a:extLst>
          </p:cNvPr>
          <p:cNvSpPr txBox="1"/>
          <p:nvPr/>
        </p:nvSpPr>
        <p:spPr>
          <a:xfrm>
            <a:off x="239486" y="4328074"/>
            <a:ext cx="48301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HVG is a subgraph of VG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HVGs are outer-planar graphs with a Hamiltonian path 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7E8A29-26E3-5405-7301-300D8E8FBD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126"/>
          <a:stretch/>
        </p:blipFill>
        <p:spPr>
          <a:xfrm>
            <a:off x="384577" y="1669953"/>
            <a:ext cx="2832100" cy="55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03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fld id="{00000000-1234-1234-1234-123412341234}" type="slidenum">
              <a:rPr lang="fa"/>
              <a:pPr/>
              <a:t>4</a:t>
            </a:fld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7CF5C9-E111-4C7A-ACC4-9C06B5F8E1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Mohammad hosein Moslemi -- Dr. Arash Amini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EA14B8B-FFA1-134C-81FD-CC4CBA5B42B1}"/>
              </a:ext>
            </a:extLst>
          </p:cNvPr>
          <p:cNvSpPr/>
          <p:nvPr/>
        </p:nvSpPr>
        <p:spPr>
          <a:xfrm>
            <a:off x="3065158" y="831231"/>
            <a:ext cx="2473842" cy="192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72;p14">
            <a:extLst>
              <a:ext uri="{FF2B5EF4-FFF2-40B4-BE49-F238E27FC236}">
                <a16:creationId xmlns:a16="http://schemas.microsoft.com/office/drawing/2014/main" id="{27232025-D3A6-9E6A-1A6E-C94397031B57}"/>
              </a:ext>
            </a:extLst>
          </p:cNvPr>
          <p:cNvSpPr txBox="1"/>
          <p:nvPr/>
        </p:nvSpPr>
        <p:spPr>
          <a:xfrm>
            <a:off x="1741715" y="120755"/>
            <a:ext cx="566057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6997" lvl="1" algn="ctr">
              <a:buSzPts val="1600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Open Sans"/>
              </a:rPr>
              <a:t>INVG: Image natural visibility graph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0A5E39-EE37-7FC9-F125-122AB8E11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8217" y="1065653"/>
            <a:ext cx="4914900" cy="12446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0DE5CC-0B5C-80A0-0FB8-4AA5FEE1DFEC}"/>
              </a:ext>
            </a:extLst>
          </p:cNvPr>
          <p:cNvCxnSpPr>
            <a:stCxn id="5" idx="2"/>
          </p:cNvCxnSpPr>
          <p:nvPr/>
        </p:nvCxnSpPr>
        <p:spPr>
          <a:xfrm>
            <a:off x="4405667" y="2310253"/>
            <a:ext cx="0" cy="441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3B75FD5-B42C-D322-0652-4D51C0CC02A7}"/>
              </a:ext>
            </a:extLst>
          </p:cNvPr>
          <p:cNvSpPr txBox="1"/>
          <p:nvPr/>
        </p:nvSpPr>
        <p:spPr>
          <a:xfrm>
            <a:off x="2003531" y="2831304"/>
            <a:ext cx="4575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IHVG replace VG with HVG in the second condition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F6986E-2225-979D-98DD-E71A8C3D8E96}"/>
              </a:ext>
            </a:extLst>
          </p:cNvPr>
          <p:cNvSpPr/>
          <p:nvPr/>
        </p:nvSpPr>
        <p:spPr>
          <a:xfrm>
            <a:off x="6096000" y="2012203"/>
            <a:ext cx="391886" cy="2564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62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fld id="{00000000-1234-1234-1234-123412341234}" type="slidenum">
              <a:rPr lang="fa"/>
              <a:pPr/>
              <a:t>5</a:t>
            </a:fld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7CF5C9-E111-4C7A-ACC4-9C06B5F8E1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Mohammad hosein Moslemi -- Dr. Arash Amini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EA14B8B-FFA1-134C-81FD-CC4CBA5B42B1}"/>
              </a:ext>
            </a:extLst>
          </p:cNvPr>
          <p:cNvSpPr/>
          <p:nvPr/>
        </p:nvSpPr>
        <p:spPr>
          <a:xfrm>
            <a:off x="3065158" y="831231"/>
            <a:ext cx="2473842" cy="192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72;p14">
            <a:extLst>
              <a:ext uri="{FF2B5EF4-FFF2-40B4-BE49-F238E27FC236}">
                <a16:creationId xmlns:a16="http://schemas.microsoft.com/office/drawing/2014/main" id="{27232025-D3A6-9E6A-1A6E-C94397031B57}"/>
              </a:ext>
            </a:extLst>
          </p:cNvPr>
          <p:cNvSpPr txBox="1"/>
          <p:nvPr/>
        </p:nvSpPr>
        <p:spPr>
          <a:xfrm>
            <a:off x="2266288" y="66326"/>
            <a:ext cx="414443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6997" lvl="1" algn="ctr">
              <a:buSzPts val="1600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Open Sans"/>
              </a:rPr>
              <a:t>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D5A3F0-50EE-82FC-900F-2E87EF0C1D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28"/>
          <a:stretch/>
        </p:blipFill>
        <p:spPr>
          <a:xfrm>
            <a:off x="1072757" y="2728022"/>
            <a:ext cx="3632200" cy="383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392257-D823-133B-03F2-83996C0AB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523" y="3731244"/>
            <a:ext cx="3136900" cy="101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D7BA35-A66D-3498-35CD-DD1AB0182345}"/>
              </a:ext>
            </a:extLst>
          </p:cNvPr>
          <p:cNvSpPr txBox="1"/>
          <p:nvPr/>
        </p:nvSpPr>
        <p:spPr>
          <a:xfrm>
            <a:off x="4267202" y="3996786"/>
            <a:ext cx="48332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r>
              <a:rPr lang="en-US" sz="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 0.165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771BEA-6B28-0527-4437-FA577DAC7C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8602" y="3854266"/>
            <a:ext cx="1778000" cy="762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4D57C7-6A60-4019-4767-6ABF163F78A7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4344309" y="4235266"/>
            <a:ext cx="964293" cy="3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206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fld id="{00000000-1234-1234-1234-123412341234}" type="slidenum">
              <a:rPr lang="fa"/>
              <a:pPr/>
              <a:t>6</a:t>
            </a:fld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7CF5C9-E111-4C7A-ACC4-9C06B5F8E1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Mohammad hosein Moslemi -- Dr. Arash Amini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EA14B8B-FFA1-134C-81FD-CC4CBA5B42B1}"/>
              </a:ext>
            </a:extLst>
          </p:cNvPr>
          <p:cNvSpPr/>
          <p:nvPr/>
        </p:nvSpPr>
        <p:spPr>
          <a:xfrm>
            <a:off x="3065158" y="831231"/>
            <a:ext cx="2473842" cy="192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72;p14">
            <a:extLst>
              <a:ext uri="{FF2B5EF4-FFF2-40B4-BE49-F238E27FC236}">
                <a16:creationId xmlns:a16="http://schemas.microsoft.com/office/drawing/2014/main" id="{27232025-D3A6-9E6A-1A6E-C94397031B57}"/>
              </a:ext>
            </a:extLst>
          </p:cNvPr>
          <p:cNvSpPr txBox="1"/>
          <p:nvPr/>
        </p:nvSpPr>
        <p:spPr>
          <a:xfrm>
            <a:off x="2266288" y="66326"/>
            <a:ext cx="414443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6997" lvl="1" algn="ctr">
              <a:buSzPts val="1600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Open Sans"/>
              </a:rPr>
              <a:t>Global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841052-F398-C344-D1D3-9C705F352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71" y="1047309"/>
            <a:ext cx="4602843" cy="38419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0BBB61-F0CE-2F6F-6A33-955A9AE5B49B}"/>
              </a:ext>
            </a:extLst>
          </p:cNvPr>
          <p:cNvSpPr txBox="1"/>
          <p:nvPr/>
        </p:nvSpPr>
        <p:spPr>
          <a:xfrm>
            <a:off x="6868886" y="246017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4CAC40-4011-1670-B7A1-84DD6F61B8F3}"/>
              </a:ext>
            </a:extLst>
          </p:cNvPr>
          <p:cNvSpPr txBox="1"/>
          <p:nvPr/>
        </p:nvSpPr>
        <p:spPr>
          <a:xfrm>
            <a:off x="5225143" y="1721507"/>
            <a:ext cx="3810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dirty="0">
                <a:effectLst/>
                <a:latin typeface="CMR10"/>
              </a:rPr>
              <a:t>Global features include the degree distribution </a:t>
            </a:r>
            <a:r>
              <a:rPr lang="en-US" sz="1400" dirty="0">
                <a:effectLst/>
                <a:latin typeface="CMMI10"/>
              </a:rPr>
              <a:t>P</a:t>
            </a:r>
            <a:r>
              <a:rPr lang="en-US" sz="1400" dirty="0">
                <a:effectLst/>
                <a:latin typeface="CMR10"/>
              </a:rPr>
              <a:t>(</a:t>
            </a:r>
            <a:r>
              <a:rPr lang="en-US" sz="1400" dirty="0">
                <a:effectLst/>
                <a:latin typeface="CMMI10"/>
              </a:rPr>
              <a:t>k</a:t>
            </a:r>
            <a:r>
              <a:rPr lang="en-US" sz="1400" dirty="0">
                <a:effectLst/>
                <a:latin typeface="CMR10"/>
              </a:rPr>
              <a:t>), de- fined as the percentage of nodes that have degree </a:t>
            </a:r>
            <a:r>
              <a:rPr lang="en-US" sz="1400" dirty="0">
                <a:effectLst/>
                <a:latin typeface="CMMI10"/>
              </a:rPr>
              <a:t>k</a:t>
            </a:r>
            <a:r>
              <a:rPr lang="en-US" sz="1400" dirty="0">
                <a:effectLst/>
                <a:latin typeface="CMR10"/>
              </a:rPr>
              <a:t>, or histogram of k-filtered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A1635D-B41E-9AB9-E305-74E92F0C5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658" y="3118304"/>
            <a:ext cx="3984903" cy="154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98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fld id="{00000000-1234-1234-1234-123412341234}" type="slidenum">
              <a:rPr lang="fa"/>
              <a:pPr/>
              <a:t>7</a:t>
            </a:fld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7CF5C9-E111-4C7A-ACC4-9C06B5F8E1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Mohammad hosein Moslemi -- Dr. Arash Amini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EA14B8B-FFA1-134C-81FD-CC4CBA5B42B1}"/>
              </a:ext>
            </a:extLst>
          </p:cNvPr>
          <p:cNvSpPr/>
          <p:nvPr/>
        </p:nvSpPr>
        <p:spPr>
          <a:xfrm>
            <a:off x="3065158" y="831231"/>
            <a:ext cx="2473842" cy="192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72;p14">
            <a:extLst>
              <a:ext uri="{FF2B5EF4-FFF2-40B4-BE49-F238E27FC236}">
                <a16:creationId xmlns:a16="http://schemas.microsoft.com/office/drawing/2014/main" id="{27232025-D3A6-9E6A-1A6E-C94397031B57}"/>
              </a:ext>
            </a:extLst>
          </p:cNvPr>
          <p:cNvSpPr txBox="1"/>
          <p:nvPr/>
        </p:nvSpPr>
        <p:spPr>
          <a:xfrm>
            <a:off x="2266288" y="66326"/>
            <a:ext cx="414443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6997" lvl="1" algn="ctr">
              <a:buSzPts val="1600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Open Sans"/>
              </a:rPr>
              <a:t>Local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BBB61-F0CE-2F6F-6A33-955A9AE5B49B}"/>
              </a:ext>
            </a:extLst>
          </p:cNvPr>
          <p:cNvSpPr txBox="1"/>
          <p:nvPr/>
        </p:nvSpPr>
        <p:spPr>
          <a:xfrm>
            <a:off x="6868886" y="246017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361787-4CE5-E5EF-0608-5DAC16F32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94" y="918407"/>
            <a:ext cx="3456073" cy="42153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2ACA99-78FE-199D-207B-BFFAC62B9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9429" y="1992784"/>
            <a:ext cx="37592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65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fld id="{00000000-1234-1234-1234-123412341234}" type="slidenum">
              <a:rPr lang="fa"/>
              <a:pPr/>
              <a:t>8</a:t>
            </a:fld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7CF5C9-E111-4C7A-ACC4-9C06B5F8E1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Mohammad hosein Moslemi -- Dr. Arash Amini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EA14B8B-FFA1-134C-81FD-CC4CBA5B42B1}"/>
              </a:ext>
            </a:extLst>
          </p:cNvPr>
          <p:cNvSpPr/>
          <p:nvPr/>
        </p:nvSpPr>
        <p:spPr>
          <a:xfrm>
            <a:off x="3065158" y="831231"/>
            <a:ext cx="2473842" cy="192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oogle Shape;72;p14">
            <a:extLst>
              <a:ext uri="{FF2B5EF4-FFF2-40B4-BE49-F238E27FC236}">
                <a16:creationId xmlns:a16="http://schemas.microsoft.com/office/drawing/2014/main" id="{27232025-D3A6-9E6A-1A6E-C94397031B57}"/>
              </a:ext>
            </a:extLst>
          </p:cNvPr>
          <p:cNvSpPr txBox="1"/>
          <p:nvPr/>
        </p:nvSpPr>
        <p:spPr>
          <a:xfrm>
            <a:off x="2266288" y="66326"/>
            <a:ext cx="414443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6997" lvl="1" algn="ctr">
              <a:buSzPts val="1600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Open Sans"/>
              </a:rPr>
              <a:t>Local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BBB61-F0CE-2F6F-6A33-955A9AE5B49B}"/>
              </a:ext>
            </a:extLst>
          </p:cNvPr>
          <p:cNvSpPr txBox="1"/>
          <p:nvPr/>
        </p:nvSpPr>
        <p:spPr>
          <a:xfrm>
            <a:off x="6868886" y="246017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3C7C38-17AC-DF2D-B2C1-06C852EC3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29" y="965780"/>
            <a:ext cx="5207000" cy="3898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671885-F1F8-E287-8181-16DF5958FC3B}"/>
              </a:ext>
            </a:extLst>
          </p:cNvPr>
          <p:cNvSpPr txBox="1"/>
          <p:nvPr/>
        </p:nvSpPr>
        <p:spPr>
          <a:xfrm>
            <a:off x="5682809" y="2527627"/>
            <a:ext cx="34611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CMBX10"/>
              </a:rPr>
              <a:t>Z </a:t>
            </a:r>
            <a:r>
              <a:rPr lang="en-US" sz="1400" dirty="0">
                <a:effectLst/>
                <a:latin typeface="CMR10"/>
              </a:rPr>
              <a:t>= (</a:t>
            </a:r>
            <a:r>
              <a:rPr lang="en-US" sz="1400" dirty="0">
                <a:effectLst/>
                <a:latin typeface="CMMI10"/>
              </a:rPr>
              <a:t>Z</a:t>
            </a:r>
            <a:r>
              <a:rPr lang="en-US" sz="800" dirty="0">
                <a:effectLst/>
                <a:latin typeface="CMR7"/>
              </a:rPr>
              <a:t>1</a:t>
            </a:r>
            <a:r>
              <a:rPr lang="en-US" sz="1400" dirty="0">
                <a:effectLst/>
                <a:latin typeface="CMMI10"/>
              </a:rPr>
              <a:t>, . . . , Z</a:t>
            </a:r>
            <a:r>
              <a:rPr lang="en-US" sz="800" dirty="0">
                <a:effectLst/>
                <a:latin typeface="CMR7"/>
              </a:rPr>
              <a:t>256</a:t>
            </a:r>
            <a:r>
              <a:rPr lang="en-US" sz="1400" dirty="0">
                <a:effectLst/>
                <a:latin typeface="CMR10"/>
              </a:rPr>
              <a:t>) where </a:t>
            </a:r>
            <a:r>
              <a:rPr lang="en-US" sz="1400" dirty="0" err="1">
                <a:effectLst/>
                <a:latin typeface="CMMI10"/>
              </a:rPr>
              <a:t>Z</a:t>
            </a:r>
            <a:r>
              <a:rPr lang="en-US" sz="800" dirty="0" err="1">
                <a:effectLst/>
                <a:latin typeface="CMMI7"/>
              </a:rPr>
              <a:t>j</a:t>
            </a:r>
            <a:r>
              <a:rPr lang="en-US" sz="800" dirty="0">
                <a:effectLst/>
                <a:latin typeface="CMMI7"/>
              </a:rPr>
              <a:t> </a:t>
            </a:r>
            <a:r>
              <a:rPr lang="en-US" sz="1400" dirty="0">
                <a:effectLst/>
                <a:latin typeface="CMR10"/>
              </a:rPr>
              <a:t>provides the relative frequency of patch </a:t>
            </a:r>
            <a:r>
              <a:rPr lang="en-US" sz="1400" dirty="0">
                <a:effectLst/>
                <a:latin typeface="CMMI10"/>
              </a:rPr>
              <a:t>j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40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fld id="{00000000-1234-1234-1234-123412341234}" type="slidenum">
              <a:rPr lang="fa"/>
              <a:pPr/>
              <a:t>9</a:t>
            </a:fld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7CF5C9-E111-4C7A-ACC4-9C06B5F8E1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Mohammad hosein Moslemi -- Dr. Arash Amini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EA14B8B-FFA1-134C-81FD-CC4CBA5B42B1}"/>
              </a:ext>
            </a:extLst>
          </p:cNvPr>
          <p:cNvSpPr/>
          <p:nvPr/>
        </p:nvSpPr>
        <p:spPr>
          <a:xfrm>
            <a:off x="3065158" y="831231"/>
            <a:ext cx="2473842" cy="192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AFC0B4-4C03-2882-7FB4-4D75B47AD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072" y="927620"/>
            <a:ext cx="4843491" cy="38571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7281FD-B315-A56D-CE7E-216A7442E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92" y="1127079"/>
            <a:ext cx="3922887" cy="3123990"/>
          </a:xfrm>
          <a:prstGeom prst="rect">
            <a:avLst/>
          </a:prstGeom>
        </p:spPr>
      </p:pic>
      <p:sp>
        <p:nvSpPr>
          <p:cNvPr id="18" name="Google Shape;72;p14">
            <a:extLst>
              <a:ext uri="{FF2B5EF4-FFF2-40B4-BE49-F238E27FC236}">
                <a16:creationId xmlns:a16="http://schemas.microsoft.com/office/drawing/2014/main" id="{CE31AE83-C07F-EFC1-A34E-FEFC811AC876}"/>
              </a:ext>
            </a:extLst>
          </p:cNvPr>
          <p:cNvSpPr txBox="1"/>
          <p:nvPr/>
        </p:nvSpPr>
        <p:spPr>
          <a:xfrm>
            <a:off x="2266288" y="66326"/>
            <a:ext cx="4144438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6997" lvl="1" algn="ctr">
              <a:buSzPts val="1600"/>
            </a:pP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Open Sans"/>
              </a:rPr>
              <a:t>GG</a:t>
            </a:r>
          </a:p>
        </p:txBody>
      </p:sp>
    </p:spTree>
    <p:extLst>
      <p:ext uri="{BB962C8B-B14F-4D97-AF65-F5344CB8AC3E}">
        <p14:creationId xmlns:p14="http://schemas.microsoft.com/office/powerpoint/2010/main" val="848228907"/>
      </p:ext>
    </p:extLst>
  </p:cSld>
  <p:clrMapOvr>
    <a:masterClrMapping/>
  </p:clrMapOvr>
</p:sld>
</file>

<file path=ppt/theme/theme1.xml><?xml version="1.0" encoding="utf-8"?>
<a:theme xmlns:a="http://schemas.openxmlformats.org/drawingml/2006/main" name="Theme2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2" id="{0F3DBA24-70A0-4981-A7FF-4F9207B9A108}" vid="{16FC55E1-BFBC-4142-AEF1-81CB45EA105B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isp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1083</TotalTime>
  <Words>281</Words>
  <Application>Microsoft Macintosh PowerPoint</Application>
  <PresentationFormat>Custom</PresentationFormat>
  <Paragraphs>68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34" baseType="lpstr">
      <vt:lpstr>CMR7</vt:lpstr>
      <vt:lpstr>CMR10</vt:lpstr>
      <vt:lpstr>Calibri Light</vt:lpstr>
      <vt:lpstr>Roboto</vt:lpstr>
      <vt:lpstr>CMBX10</vt:lpstr>
      <vt:lpstr>Calibri</vt:lpstr>
      <vt:lpstr>Wingdings 3</vt:lpstr>
      <vt:lpstr>CMMI7</vt:lpstr>
      <vt:lpstr>CMMI10</vt:lpstr>
      <vt:lpstr>Times New Roman</vt:lpstr>
      <vt:lpstr>Arial</vt:lpstr>
      <vt:lpstr>Century Gothic</vt:lpstr>
      <vt:lpstr>Theme2</vt:lpstr>
      <vt:lpstr>Custom Design</vt:lpstr>
      <vt:lpstr>Wisp</vt:lpstr>
      <vt:lpstr>Image visibility 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BSc report 1 “Cancer detection using HRCT images in ILD patients” </dc:title>
  <cp:lastModifiedBy>mohammad hosein moslemi</cp:lastModifiedBy>
  <cp:revision>118</cp:revision>
  <dcterms:modified xsi:type="dcterms:W3CDTF">2022-05-01T05:07:23Z</dcterms:modified>
</cp:coreProperties>
</file>